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5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401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4956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94664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46593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50233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79117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54221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4031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9748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5474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9273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1582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681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5102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5876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1857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4939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2D8DF-D62B-4D49-AB96-54EE3AA43BC0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91F5B-CD3D-4027-A804-C887E13701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47392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2B9759-47A7-4DF4-B45C-34FC15E93C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Курсовая работа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4EADB2E-CC4C-4081-96B5-A8C584785F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 теме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Интернет-ресурс на тему «Компьютерные комплектующие» с использование технологий HTML5, CSS3,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4913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619BECE-D8A2-4469-915B-4CEF4783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14537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402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122C2A3-AA0E-45E9-BD10-EF3DDDBDB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14537"/>
            <a:ext cx="8610601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206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B29FAAD-1168-4F29-AEA7-271DED530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1998134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96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F80063-B44E-42E3-847A-3AC5914A5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599" y="2014537"/>
            <a:ext cx="8610601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84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8F436A-DFB4-4CB3-A299-685EE3A4B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14537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099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C834E4-916A-4189-B65F-D20DE6453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14537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642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5EB2AA-9D35-4BC8-8017-B3EA2AC3D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14537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302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0C350EA-CF5E-40B4-90C5-54E1DE0A4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14537"/>
            <a:ext cx="8610601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8991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8D5B575-9CAD-4A47-9311-C6C029F6E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14537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652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7ACCF5-1218-4FB9-9811-E67A4E287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14537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180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138BC8-90C4-4E7A-B3C1-E95DE2A8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533" y="188640"/>
            <a:ext cx="2048933" cy="1293028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“PCBY”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1B5C5E-5F11-49A2-8895-DFE41E51F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1668"/>
            <a:ext cx="7239938" cy="40724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2922C0-B457-403D-9BC0-3FEE56FF9765}"/>
              </a:ext>
            </a:extLst>
          </p:cNvPr>
          <p:cNvSpPr txBox="1"/>
          <p:nvPr/>
        </p:nvSpPr>
        <p:spPr>
          <a:xfrm>
            <a:off x="7811911" y="2325510"/>
            <a:ext cx="430106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Регистрации пользователя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Авторизации пользователя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 основам компьютерной техники, благодаря чему появляется базовое понимание компьютерных комплектующих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Новостной раздел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Контактный раздел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 редактирования профиля пользователя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Межстраничная навигация</a:t>
            </a:r>
          </a:p>
        </p:txBody>
      </p:sp>
    </p:spTree>
    <p:extLst>
      <p:ext uri="{BB962C8B-B14F-4D97-AF65-F5344CB8AC3E}">
        <p14:creationId xmlns:p14="http://schemas.microsoft.com/office/powerpoint/2010/main" val="48653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Новостной раздел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EE5F47-F2FC-49BC-A348-EEBBBCF7C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599" y="2014537"/>
            <a:ext cx="8610601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9039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Контактный раздел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406EED-009E-4F1C-BD6F-6C8109B93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14537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0859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 редактирования профиля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17A6A1-3B82-4CBC-AC72-1B0DBB952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599" y="2014537"/>
            <a:ext cx="8610601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2320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Межстраничная навигация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6086E27-7C14-4EBB-AEF3-A8F500E5EC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7490"/>
            <a:ext cx="12192000" cy="130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11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Адаптивность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857DEE5-0121-4D15-8D8F-FB50DA88B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261" y="971730"/>
            <a:ext cx="2609524" cy="570476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FE54FC0-8F6F-4334-9321-EE88C0BF6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805" y="1971730"/>
            <a:ext cx="2276190" cy="47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9585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Адаптивность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CC571E-6282-44B2-B65F-EB1A352A3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21" y="171857"/>
            <a:ext cx="4819048" cy="651428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64C7F91-0CA6-49B4-AF83-3FF118CEE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3045" y="2280355"/>
            <a:ext cx="6632033" cy="440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7616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Адаптивность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08458E6-E714-4DD3-BB9A-DA6795857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2014537"/>
            <a:ext cx="8610601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776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99FBEA-4762-4A7D-8E2F-004597223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782486"/>
            <a:ext cx="8610600" cy="1293028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456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Регистрация пользователя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6738E3-69DB-462D-A335-B0480DAA5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789" y="2057401"/>
            <a:ext cx="8410222" cy="473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78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Авторизация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56687E8-FC8B-4202-A171-9B0B27F18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14457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272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3155CC0-6269-477B-A5A5-4FF09F1D0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57401"/>
            <a:ext cx="8610601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055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BFD0D78-49FB-42D6-82D9-8B783DE17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57401"/>
            <a:ext cx="8610601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6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5ADBC18-F49F-4A57-A14C-A8195DC45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57401"/>
            <a:ext cx="8534398" cy="48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562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B029DFE-D7AF-466C-A795-A570C73C0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57401"/>
            <a:ext cx="8534398" cy="48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89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735A1-BDA3-4C35-9287-1EE644AC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26478EF-2BAD-47D6-BFFD-BB3B1FB2F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14537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085126"/>
      </p:ext>
    </p:extLst>
  </p:cSld>
  <p:clrMapOvr>
    <a:masterClrMapping/>
  </p:clrMapOvr>
</p:sld>
</file>

<file path=ppt/theme/theme1.xml><?xml version="1.0" encoding="utf-8"?>
<a:theme xmlns:a="http://schemas.openxmlformats.org/drawingml/2006/main" name="След самолета">
  <a:themeElements>
    <a:clrScheme name="След самолета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След самолета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ед самолета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TM04033937[[fn=След самолета]]</Template>
  <TotalTime>66</TotalTime>
  <Words>104</Words>
  <Application>Microsoft Office PowerPoint</Application>
  <PresentationFormat>Широкоэкранный</PresentationFormat>
  <Paragraphs>36</Paragraphs>
  <Slides>27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2" baseType="lpstr">
      <vt:lpstr>Arial</vt:lpstr>
      <vt:lpstr>Century Gothic</vt:lpstr>
      <vt:lpstr>Times New Roman</vt:lpstr>
      <vt:lpstr>Wingdings</vt:lpstr>
      <vt:lpstr>След самолета</vt:lpstr>
      <vt:lpstr>Курсовая работа</vt:lpstr>
      <vt:lpstr>“PCBY”</vt:lpstr>
      <vt:lpstr>Регистрация пользователя</vt:lpstr>
      <vt:lpstr>Авторизация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Обучение пользователя</vt:lpstr>
      <vt:lpstr>Новостной раздел</vt:lpstr>
      <vt:lpstr>Контактный раздел</vt:lpstr>
      <vt:lpstr>Раздел редактирования профиля пользователя</vt:lpstr>
      <vt:lpstr>Межстраничная навигация</vt:lpstr>
      <vt:lpstr>Адаптивность</vt:lpstr>
      <vt:lpstr>Адаптивность</vt:lpstr>
      <vt:lpstr>Адаптивность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Курсовая работа</dc:title>
  <dc:creator>DonJuan</dc:creator>
  <cp:lastModifiedBy>DonJuan</cp:lastModifiedBy>
  <cp:revision>27</cp:revision>
  <dcterms:created xsi:type="dcterms:W3CDTF">2020-12-13T18:39:20Z</dcterms:created>
  <dcterms:modified xsi:type="dcterms:W3CDTF">2020-12-14T07:26:51Z</dcterms:modified>
</cp:coreProperties>
</file>

<file path=docProps/thumbnail.jpeg>
</file>